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1" autoAdjust="0"/>
    <p:restoredTop sz="85531" autoAdjust="0"/>
  </p:normalViewPr>
  <p:slideViewPr>
    <p:cSldViewPr snapToGrid="0">
      <p:cViewPr varScale="1">
        <p:scale>
          <a:sx n="159" d="100"/>
          <a:sy n="159" d="100"/>
        </p:scale>
        <p:origin x="1832" y="168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15,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Materials and devices (Frank Fan)</a:t>
            </a:r>
          </a:p>
          <a:p>
            <a:pPr lvl="1"/>
            <a:r>
              <a:rPr lang="en-US" dirty="0"/>
              <a:t>Integrated photonics and RF (</a:t>
            </a:r>
            <a:r>
              <a:rPr lang="en-US" dirty="0" err="1"/>
              <a:t>Zeinolabedinzadeh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Heterogeneous integration (K. Chakrabarty)</a:t>
            </a:r>
          </a:p>
          <a:p>
            <a:pPr lvl="1"/>
            <a:r>
              <a:rPr lang="en-US" dirty="0"/>
              <a:t>EPDA, digital twins (Chhabria)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68594</TotalTime>
  <Words>268</Words>
  <Application>Microsoft Macintosh PowerPoint</Application>
  <PresentationFormat>Widescreen</PresentationFormat>
  <Paragraphs>61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Noto Sans Symbols</vt:lpstr>
      <vt:lpstr>Arial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1510</cp:revision>
  <dcterms:modified xsi:type="dcterms:W3CDTF">2025-01-15T22:29:47Z</dcterms:modified>
</cp:coreProperties>
</file>